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39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Fake News Detection using Pre-trained BERT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126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Raviha Khan (22937)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307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Gen-AI Semester Project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6568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7330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448776"/>
            <a:ext cx="24110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RAVIHA KHAN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338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 and Enhancements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048941" y="3152061"/>
            <a:ext cx="30480" cy="3754041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9197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1520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47" y="3183969"/>
            <a:ext cx="357188" cy="4464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32299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 Article Text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2183011" y="37380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complete content for better accuracy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79452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554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4586526"/>
            <a:ext cx="357188" cy="4464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46324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Fine-tuning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2183011" y="514064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BERT on fake news datasets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61970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9571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5989082"/>
            <a:ext cx="357188" cy="44648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60350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Comparative Analysis</a:t>
            </a:r>
            <a:endParaRPr lang="en-US" sz="2300" dirty="0"/>
          </a:p>
        </p:txBody>
      </p:sp>
      <p:sp>
        <p:nvSpPr>
          <p:cNvPr id="19" name="Text 13"/>
          <p:cNvSpPr/>
          <p:nvPr/>
        </p:nvSpPr>
        <p:spPr>
          <a:xfrm>
            <a:off x="2183011" y="654319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with RoBERTa, BERT-large, etc.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655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2677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Goal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8666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real or fake news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88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classification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928" y="3296126"/>
            <a:ext cx="3978116" cy="27217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72067" y="32677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872067" y="38666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Pre-trained transformer model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43088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Hugging Face integration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872067" y="475107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Title-based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4797"/>
            <a:ext cx="75366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and Libraries Utilized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319218"/>
            <a:ext cx="3664744" cy="2666524"/>
          </a:xfrm>
          <a:prstGeom prst="roundRect">
            <a:avLst>
              <a:gd name="adj" fmla="val 35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536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Model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06181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DistilBERT-base-uncased-finetuned-sst-2-english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19218"/>
            <a:ext cx="3664863" cy="2666524"/>
          </a:xfrm>
          <a:prstGeom prst="roundRect">
            <a:avLst>
              <a:gd name="adj" fmla="val 35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5536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Libraries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182" y="306181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406182" y="350400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182" y="394620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182" y="438840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PyTorch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212556"/>
            <a:ext cx="7556421" cy="1782128"/>
          </a:xfrm>
          <a:prstGeom prst="roundRect">
            <a:avLst>
              <a:gd name="adj" fmla="val 53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14624" y="54469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Platform &amp; Data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514624" y="595514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Colab for execution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14624" y="639734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Fake.csv &amp; True.csv from Kaggle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907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 and Preparation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8775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214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Combination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641074" y="372272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Merged Fake.csv (label 0) &amp; True.csv (label 1)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486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5754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 Area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641074" y="508361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news titles only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70952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9363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 Steps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641074" y="644449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Labeled, shuffled, and cleaned data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5569"/>
            <a:ext cx="70383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Details: DistilBERT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7799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47" y="2811899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857857"/>
            <a:ext cx="30168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Compact Architecture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33660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Smaller, faster BERT version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1825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4214455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260413"/>
            <a:ext cx="303728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Hugging Face Pipeline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530906" y="47685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for text classification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851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5617012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629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Pre-trained Task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530906" y="61711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Originally on sentiment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30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802" y="3055501"/>
            <a:ext cx="73192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Classification Logic Explained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2" y="4012763"/>
            <a:ext cx="500539" cy="500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51610" y="4131588"/>
            <a:ext cx="262818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Positive Prediction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451610" y="4580096"/>
            <a:ext cx="1247798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Mapped to Real (1) News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2" y="5401032"/>
            <a:ext cx="500539" cy="500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51610" y="5519857"/>
            <a:ext cx="262818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Negative Prediction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451610" y="5968365"/>
            <a:ext cx="1247798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Mapped to Fake (0) News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2" y="6789301"/>
            <a:ext cx="500539" cy="5005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51610" y="6908125"/>
            <a:ext cx="262818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451610" y="7356634"/>
            <a:ext cx="1247798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to news titles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58214"/>
            <a:ext cx="67169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Snippet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942636"/>
            <a:ext cx="7556421" cy="1428750"/>
          </a:xfrm>
          <a:prstGeom prst="roundRect">
            <a:avLst>
              <a:gd name="adj" fmla="val 6668"/>
            </a:avLst>
          </a:prstGeom>
          <a:solidFill>
            <a:srgbClr val="CCEEFF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942636"/>
            <a:ext cx="7579043" cy="1428750"/>
          </a:xfrm>
          <a:prstGeom prst="roundRect">
            <a:avLst>
              <a:gd name="adj" fmla="val 2381"/>
            </a:avLst>
          </a:prstGeom>
          <a:solidFill>
            <a:srgbClr val="CCEEFF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4112657"/>
            <a:ext cx="71254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classifier = pipeline("text-classification", model="distilbert-base-uncased-finetuned-sst-2-english")results = classifier(list_of_titles)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342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 Evaluation Results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58544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96.5%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617244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 Achieved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549747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accuracy on test sample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58544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617244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Prediction Conversion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3407093" y="549747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format conversion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58544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617244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Ground Truth Comparison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020395" y="549747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accuracy_score metric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089"/>
            <a:ext cx="84242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Key Takeaways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69977"/>
            <a:ext cx="2152055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76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896791"/>
            <a:ext cx="33655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Transfer Learning Power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3404949"/>
            <a:ext cx="33655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Effectiveness demonstrated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51340"/>
            <a:ext cx="4304109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5143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DistilBERT Efficacy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786313"/>
            <a:ext cx="37229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Performed well without fine-tuning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32703"/>
            <a:ext cx="645616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957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595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Accuracy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6167676"/>
            <a:ext cx="34085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title-based classification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2025-06-16T04:47:58Z</dcterms:created>
  <dcterms:modified xsi:type="dcterms:W3CDTF">2025-06-16T04:47:58Z</dcterms:modified>
</cp:coreProperties>
</file>